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057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662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106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062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039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031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447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50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397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9328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331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72DF-FF25-49DD-B03F-F9E794213FB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0B07-00D6-4D42-A34E-D2B20425E0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24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Picture 3" descr="notcoming.com | The &lt;strong&gt;End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69"/>
            <a:ext cx="12192000" cy="687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49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Διαγραφή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1264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Διαγραφή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Νίκος Στρατής</dc:creator>
  <cp:lastModifiedBy>Xenios Xenofontos</cp:lastModifiedBy>
  <cp:revision>3</cp:revision>
  <dcterms:created xsi:type="dcterms:W3CDTF">2018-01-04T08:41:56Z</dcterms:created>
  <dcterms:modified xsi:type="dcterms:W3CDTF">2019-11-23T18:11:28Z</dcterms:modified>
</cp:coreProperties>
</file>