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sldIdLst>
    <p:sldId id="284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02A60"/>
    <a:srgbClr val="202082"/>
    <a:srgbClr val="325FB8"/>
    <a:srgbClr val="A5C8F3"/>
    <a:srgbClr val="034F71"/>
    <a:srgbClr val="006260"/>
    <a:srgbClr val="008080"/>
    <a:srgbClr val="645A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46" autoAdjust="0"/>
    <p:restoredTop sz="86467" autoAdjust="0"/>
  </p:normalViewPr>
  <p:slideViewPr>
    <p:cSldViewPr>
      <p:cViewPr varScale="1">
        <p:scale>
          <a:sx n="75" d="100"/>
          <a:sy n="75" d="100"/>
        </p:scale>
        <p:origin x="121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E8333AC2-60F8-4CD5-80E9-4113FECD522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14387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59C62F6F-807F-4FF9-B706-8471F7C83036}" type="slidenum">
              <a:rPr lang="it-IT" sz="1200"/>
              <a:pPr/>
              <a:t>1</a:t>
            </a:fld>
            <a:endParaRPr lang="it-IT" sz="120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12BC5F70-62D9-4F81-A622-F99545239A86}" type="slidenum">
              <a:rPr lang="it-IT" sz="1200"/>
              <a:pPr/>
              <a:t>10</a:t>
            </a:fld>
            <a:endParaRPr lang="it-IT" sz="120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2E3CB6C9-06E7-40CC-9DEA-8A40AAB51925}" type="slidenum">
              <a:rPr lang="it-IT" sz="1200"/>
              <a:pPr/>
              <a:t>11</a:t>
            </a:fld>
            <a:endParaRPr lang="it-IT" sz="120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05006278-AD50-49FC-8047-BA4D370310D3}" type="slidenum">
              <a:rPr lang="it-IT" sz="1200"/>
              <a:pPr/>
              <a:t>12</a:t>
            </a:fld>
            <a:endParaRPr lang="it-IT" sz="120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4E575A38-90C6-474C-944D-2CCDCDEE885B}" type="slidenum">
              <a:rPr lang="it-IT" sz="1200"/>
              <a:pPr/>
              <a:t>2</a:t>
            </a:fld>
            <a:endParaRPr lang="it-IT" sz="12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4132B9A4-3475-4089-B8EE-A798005545F2}" type="slidenum">
              <a:rPr lang="it-IT" sz="1200"/>
              <a:pPr/>
              <a:t>3</a:t>
            </a:fld>
            <a:endParaRPr lang="it-IT" sz="120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1CE7EA7D-7CFD-467B-A67F-896B36968A73}" type="slidenum">
              <a:rPr lang="it-IT" sz="1200"/>
              <a:pPr/>
              <a:t>4</a:t>
            </a:fld>
            <a:endParaRPr lang="it-IT" sz="120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86E8FF63-7FD0-4827-B00E-2E3729CA0A9D}" type="slidenum">
              <a:rPr lang="it-IT" sz="1200"/>
              <a:pPr/>
              <a:t>5</a:t>
            </a:fld>
            <a:endParaRPr lang="it-IT" sz="120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016D1F9A-DD39-4582-991E-903DAD0D93E1}" type="slidenum">
              <a:rPr lang="it-IT" sz="1200"/>
              <a:pPr/>
              <a:t>6</a:t>
            </a:fld>
            <a:endParaRPr lang="it-IT" sz="120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87A8CFFF-E3E6-4008-A0D2-37FACAED4864}" type="slidenum">
              <a:rPr lang="it-IT" sz="1200"/>
              <a:pPr/>
              <a:t>7</a:t>
            </a:fld>
            <a:endParaRPr lang="it-IT" sz="120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B77BD35F-7CA7-4126-9A26-D8D7DEB72B47}" type="slidenum">
              <a:rPr lang="it-IT" sz="1200"/>
              <a:pPr/>
              <a:t>8</a:t>
            </a:fld>
            <a:endParaRPr lang="it-IT" sz="120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66258F0D-661F-4ABA-94A9-C1D954D20266}" type="slidenum">
              <a:rPr lang="it-IT" sz="1200"/>
              <a:pPr/>
              <a:t>9</a:t>
            </a:fld>
            <a:endParaRPr lang="it-IT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2109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7648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5029200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5029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447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147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5144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9001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9622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1686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10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17111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411947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486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omic Sans MS" pitchFamily="66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omic Sans MS" pitchFamily="6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omic Sans MS" pitchFamily="6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omic Sans MS" pitchFamily="6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37" descr="img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 Box 1029"/>
          <p:cNvSpPr txBox="1">
            <a:spLocks noChangeArrowheads="1"/>
          </p:cNvSpPr>
          <p:nvPr/>
        </p:nvSpPr>
        <p:spPr bwMode="auto">
          <a:xfrm>
            <a:off x="1127125" y="11890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endParaRPr lang="el-GR"/>
          </a:p>
        </p:txBody>
      </p:sp>
      <p:sp>
        <p:nvSpPr>
          <p:cNvPr id="2053" name="WordArt 1032"/>
          <p:cNvSpPr>
            <a:spLocks noChangeArrowheads="1" noChangeShapeType="1" noTextEdit="1"/>
          </p:cNvSpPr>
          <p:nvPr/>
        </p:nvSpPr>
        <p:spPr bwMode="auto">
          <a:xfrm>
            <a:off x="685800" y="1219200"/>
            <a:ext cx="7924800" cy="129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>
                <a:gradFill rotWithShape="1">
                  <a:gsLst>
                    <a:gs pos="0">
                      <a:schemeClr val="accent2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What A Wonderful World</a:t>
            </a:r>
            <a:endParaRPr lang="el-GR" sz="5400" kern="10">
              <a:gradFill rotWithShape="1">
                <a:gsLst>
                  <a:gs pos="0">
                    <a:schemeClr val="accent2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" name="madagascar what a wonderful world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15319" y="70866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6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Evening How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19800"/>
            <a:ext cx="8458200" cy="838200"/>
          </a:xfrm>
        </p:spPr>
        <p:txBody>
          <a:bodyPr/>
          <a:lstStyle/>
          <a:p>
            <a:pPr algn="r"/>
            <a:r>
              <a:rPr lang="en-US" sz="3200" smtClean="0"/>
              <a:t>the dark sacred night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9" descr="3D%20Wallpaper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10" descr="Export Wizard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57200"/>
            <a:ext cx="171132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2" name="Rectangle 14"/>
          <p:cNvSpPr>
            <a:spLocks noGrp="1" noChangeArrowheads="1"/>
          </p:cNvSpPr>
          <p:nvPr>
            <p:ph type="title"/>
          </p:nvPr>
        </p:nvSpPr>
        <p:spPr>
          <a:xfrm>
            <a:off x="685800" y="5638800"/>
            <a:ext cx="7772400" cy="1143000"/>
          </a:xfrm>
          <a:noFill/>
        </p:spPr>
        <p:txBody>
          <a:bodyPr/>
          <a:lstStyle/>
          <a:p>
            <a:r>
              <a:rPr lang="en-US" sz="2800" smtClean="0">
                <a:solidFill>
                  <a:srgbClr val="A5C8F3"/>
                </a:solidFill>
              </a:rPr>
              <a:t>And I think to myself…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33CC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2" descr="3D%20Wallpaper1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76200" y="4800600"/>
            <a:ext cx="3886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>
                <a:solidFill>
                  <a:schemeClr val="bg1"/>
                </a:solidFill>
              </a:rPr>
              <a:t>What a wonderful world</a:t>
            </a:r>
          </a:p>
        </p:txBody>
      </p:sp>
      <p:sp>
        <p:nvSpPr>
          <p:cNvPr id="13316" name="Rectangle 18"/>
          <p:cNvSpPr>
            <a:spLocks noChangeArrowheads="1"/>
          </p:cNvSpPr>
          <p:nvPr/>
        </p:nvSpPr>
        <p:spPr bwMode="auto">
          <a:xfrm>
            <a:off x="0" y="6324600"/>
            <a:ext cx="1905000" cy="381000"/>
          </a:xfrm>
          <a:prstGeom prst="rect">
            <a:avLst/>
          </a:prstGeom>
          <a:solidFill>
            <a:schemeClr val="folHlink">
              <a:alpha val="8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l-G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Lush Summer, -lle, Kentuck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533400" y="6019800"/>
            <a:ext cx="60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l-GR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6096000"/>
            <a:ext cx="9144000" cy="685800"/>
          </a:xfrm>
          <a:noFill/>
        </p:spPr>
        <p:txBody>
          <a:bodyPr/>
          <a:lstStyle/>
          <a:p>
            <a:r>
              <a:rPr lang="en-US" dirty="0" smtClean="0"/>
              <a:t>I see trees of green,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99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animBg="1"/>
      <p:bldP spid="30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1" descr="174653543_a4515b3304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638800"/>
            <a:ext cx="9144000" cy="685800"/>
          </a:xfrm>
        </p:spPr>
        <p:txBody>
          <a:bodyPr/>
          <a:lstStyle/>
          <a:p>
            <a:r>
              <a:rPr lang="en-US" sz="4000" smtClean="0"/>
              <a:t>red roses too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99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39" descr="jn-roses-1997-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19800"/>
            <a:ext cx="9144000" cy="838200"/>
          </a:xfrm>
        </p:spPr>
        <p:txBody>
          <a:bodyPr/>
          <a:lstStyle/>
          <a:p>
            <a:r>
              <a:rPr lang="en-US" sz="4000" smtClean="0"/>
              <a:t>I see them bloom, for me and you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palla%20d%5c'acq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9" descr="Export Wizard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990600"/>
            <a:ext cx="2201863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Rectangle 11"/>
          <p:cNvSpPr>
            <a:spLocks noGrp="1" noChangeArrowheads="1"/>
          </p:cNvSpPr>
          <p:nvPr>
            <p:ph type="title"/>
          </p:nvPr>
        </p:nvSpPr>
        <p:spPr>
          <a:xfrm>
            <a:off x="685800" y="6172200"/>
            <a:ext cx="7772400" cy="609600"/>
          </a:xfrm>
          <a:noFill/>
        </p:spPr>
        <p:txBody>
          <a:bodyPr/>
          <a:lstStyle/>
          <a:p>
            <a:r>
              <a:rPr lang="en-US" sz="2400" smtClean="0">
                <a:solidFill>
                  <a:srgbClr val="325FB8"/>
                </a:solidFill>
              </a:rPr>
              <a:t>And I think to myself…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33CC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Val%20di%20Funes,%C9omites,%20Ita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0"/>
            <a:ext cx="7772400" cy="762000"/>
          </a:xfrm>
        </p:spPr>
        <p:txBody>
          <a:bodyPr/>
          <a:lstStyle/>
          <a:p>
            <a:r>
              <a:rPr lang="en-US" sz="3200" smtClean="0"/>
              <a:t>what a wonderful world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paesaggi002_1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19800"/>
            <a:ext cx="9144000" cy="685800"/>
          </a:xfrm>
          <a:noFill/>
        </p:spPr>
        <p:txBody>
          <a:bodyPr/>
          <a:lstStyle/>
          <a:p>
            <a:r>
              <a:rPr lang="en-US" sz="3600" smtClean="0"/>
              <a:t>I see skies of blue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33CC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Masai Mara Ga-nya 1600x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24600"/>
            <a:ext cx="9144000" cy="609600"/>
          </a:xfrm>
          <a:noFill/>
        </p:spPr>
        <p:txBody>
          <a:bodyPr/>
          <a:lstStyle/>
          <a:p>
            <a:r>
              <a:rPr lang="en-US" sz="3200" dirty="0" smtClean="0"/>
              <a:t>and clouds of white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Yellowstone L-Park, Wyom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867400"/>
            <a:ext cx="7772400" cy="762000"/>
          </a:xfrm>
        </p:spPr>
        <p:txBody>
          <a:bodyPr/>
          <a:lstStyle/>
          <a:p>
            <a:r>
              <a:rPr lang="en-US" sz="3200" smtClean="0"/>
              <a:t>The bright blessed day,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FFFF"/>
      </a:hlink>
      <a:folHlink>
        <a:srgbClr val="B2B2B2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FFFF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Θέμα του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72</Words>
  <Application>Microsoft Office PowerPoint</Application>
  <PresentationFormat>On-screen Show (4:3)</PresentationFormat>
  <Paragraphs>24</Paragraphs>
  <Slides>12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Comic Sans MS</vt:lpstr>
      <vt:lpstr>Times New Roman</vt:lpstr>
      <vt:lpstr>Default Design</vt:lpstr>
      <vt:lpstr>PowerPoint Presentation</vt:lpstr>
      <vt:lpstr>I see trees of green,</vt:lpstr>
      <vt:lpstr>red roses too</vt:lpstr>
      <vt:lpstr>I see them bloom, for me and you</vt:lpstr>
      <vt:lpstr>And I think to myself… </vt:lpstr>
      <vt:lpstr>what a wonderful world </vt:lpstr>
      <vt:lpstr>I see skies of blue </vt:lpstr>
      <vt:lpstr>and clouds of white</vt:lpstr>
      <vt:lpstr>The bright blessed day,</vt:lpstr>
      <vt:lpstr>the dark sacred night</vt:lpstr>
      <vt:lpstr>And I think to myself…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a Wonderful World</dc:title>
  <dc:creator>Miriam</dc:creator>
  <cp:lastModifiedBy>Xenios Xenofontos</cp:lastModifiedBy>
  <cp:revision>111</cp:revision>
  <dcterms:created xsi:type="dcterms:W3CDTF">2000-04-14T19:33:50Z</dcterms:created>
  <dcterms:modified xsi:type="dcterms:W3CDTF">2019-11-23T18:09:10Z</dcterms:modified>
</cp:coreProperties>
</file>