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7" r:id="rId1"/>
  </p:sldMasterIdLst>
  <p:notesMasterIdLst>
    <p:notesMasterId r:id="rId7"/>
  </p:notesMasterIdLst>
  <p:sldIdLst>
    <p:sldId id="256" r:id="rId2"/>
    <p:sldId id="260" r:id="rId3"/>
    <p:sldId id="261" r:id="rId4"/>
    <p:sldId id="264" r:id="rId5"/>
    <p:sldId id="263" r:id="rId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07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388" autoAdjust="0"/>
    <p:restoredTop sz="94660"/>
  </p:normalViewPr>
  <p:slideViewPr>
    <p:cSldViewPr>
      <p:cViewPr varScale="1">
        <p:scale>
          <a:sx n="82" d="100"/>
          <a:sy n="82" d="100"/>
        </p:scale>
        <p:origin x="1386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2DC88A5-EDEE-4FC5-ADAB-42919321F7ED}" type="datetimeFigureOut">
              <a:rPr lang="el-GR" smtClean="0"/>
              <a:t>23/11/2019</a:t>
            </a:fld>
            <a:endParaRPr lang="el-G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l-G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42278C9-DC64-4638-B7E3-17F36FCB4CD7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6180983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l-GR" sz="1200" dirty="0" smtClean="0">
                <a:solidFill>
                  <a:srgbClr val="C00000"/>
                </a:solidFill>
              </a:rPr>
              <a:t>Ελευθερία Αρβανιτάκη</a:t>
            </a:r>
            <a:endParaRPr lang="el-G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2278C9-DC64-4638-B7E3-17F36FCB4CD7}" type="slidenum">
              <a:rPr lang="el-GR" smtClean="0"/>
              <a:t>4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9062326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5" name="Group 94"/>
          <p:cNvGrpSpPr/>
          <p:nvPr/>
        </p:nvGrpSpPr>
        <p:grpSpPr>
          <a:xfrm>
            <a:off x="0" y="-30477"/>
            <a:ext cx="9067800" cy="6889273"/>
            <a:chOff x="0" y="-30477"/>
            <a:chExt cx="9067800" cy="6889273"/>
          </a:xfrm>
        </p:grpSpPr>
        <p:cxnSp>
          <p:nvCxnSpPr>
            <p:cNvPr id="110" name="Straight Connector 109"/>
            <p:cNvCxnSpPr/>
            <p:nvPr/>
          </p:nvCxnSpPr>
          <p:spPr>
            <a:xfrm rot="16200000" flipH="1">
              <a:off x="-14478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7" name="Straight Connector 176"/>
            <p:cNvCxnSpPr/>
            <p:nvPr/>
          </p:nvCxnSpPr>
          <p:spPr>
            <a:xfrm rot="16200000" flipH="1">
              <a:off x="-16383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8" name="Straight Connector 177"/>
            <p:cNvCxnSpPr/>
            <p:nvPr/>
          </p:nvCxnSpPr>
          <p:spPr>
            <a:xfrm rot="5400000">
              <a:off x="-14859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1" name="Straight Connector 180"/>
            <p:cNvCxnSpPr/>
            <p:nvPr/>
          </p:nvCxnSpPr>
          <p:spPr>
            <a:xfrm rot="5400000">
              <a:off x="-3238500" y="3314700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2" name="Straight Connector 181"/>
            <p:cNvCxnSpPr/>
            <p:nvPr/>
          </p:nvCxnSpPr>
          <p:spPr>
            <a:xfrm rot="16200000" flipH="1">
              <a:off x="-3314700" y="3314700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3" name="Straight Connector 182"/>
            <p:cNvCxnSpPr/>
            <p:nvPr/>
          </p:nvCxnSpPr>
          <p:spPr>
            <a:xfrm rot="16200000" flipH="1">
              <a:off x="-1371600" y="2971800"/>
              <a:ext cx="6858000" cy="9144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4" name="Straight Connector 183"/>
            <p:cNvCxnSpPr/>
            <p:nvPr/>
          </p:nvCxnSpPr>
          <p:spPr>
            <a:xfrm rot="16200000" flipH="1">
              <a:off x="-2819400" y="3200400"/>
              <a:ext cx="6858000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5" name="Straight Connector 184"/>
            <p:cNvCxnSpPr/>
            <p:nvPr/>
          </p:nvCxnSpPr>
          <p:spPr>
            <a:xfrm rot="5400000">
              <a:off x="-2705099" y="3238500"/>
              <a:ext cx="6858000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6" name="Straight Connector 185"/>
            <p:cNvCxnSpPr/>
            <p:nvPr/>
          </p:nvCxnSpPr>
          <p:spPr>
            <a:xfrm rot="16200000" flipH="1">
              <a:off x="-2133600" y="3200400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7" name="Straight Connector 186"/>
            <p:cNvCxnSpPr/>
            <p:nvPr/>
          </p:nvCxnSpPr>
          <p:spPr>
            <a:xfrm rot="16200000" flipH="1">
              <a:off x="-31242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8" name="Straight Connector 187"/>
            <p:cNvCxnSpPr/>
            <p:nvPr/>
          </p:nvCxnSpPr>
          <p:spPr>
            <a:xfrm rot="16200000" flipH="1">
              <a:off x="-1828799" y="3352799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9" name="Straight Connector 188"/>
            <p:cNvCxnSpPr/>
            <p:nvPr/>
          </p:nvCxnSpPr>
          <p:spPr>
            <a:xfrm rot="16200000" flipH="1">
              <a:off x="-28194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0" name="Straight Connector 189"/>
            <p:cNvCxnSpPr/>
            <p:nvPr/>
          </p:nvCxnSpPr>
          <p:spPr>
            <a:xfrm rot="16200000" flipH="1">
              <a:off x="-2438400" y="3124200"/>
              <a:ext cx="6858000" cy="609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5" name="Straight Connector 164"/>
            <p:cNvCxnSpPr/>
            <p:nvPr/>
          </p:nvCxnSpPr>
          <p:spPr>
            <a:xfrm rot="5400000">
              <a:off x="-1731645" y="2722245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6" name="Straight Connector 165"/>
            <p:cNvCxnSpPr/>
            <p:nvPr/>
          </p:nvCxnSpPr>
          <p:spPr>
            <a:xfrm rot="5400000">
              <a:off x="-1142048" y="3277552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9" name="Straight Connector 168"/>
            <p:cNvCxnSpPr/>
            <p:nvPr/>
          </p:nvCxnSpPr>
          <p:spPr>
            <a:xfrm rot="5400000">
              <a:off x="-9144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3" name="Straight Connector 172"/>
            <p:cNvCxnSpPr/>
            <p:nvPr/>
          </p:nvCxnSpPr>
          <p:spPr>
            <a:xfrm rot="5400000">
              <a:off x="-1855470" y="3227070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Straight Connector 120"/>
            <p:cNvCxnSpPr/>
            <p:nvPr/>
          </p:nvCxnSpPr>
          <p:spPr>
            <a:xfrm rot="16200000" flipH="1">
              <a:off x="-2643187" y="3252788"/>
              <a:ext cx="6858000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Straight Connector 144"/>
            <p:cNvCxnSpPr/>
            <p:nvPr/>
          </p:nvCxnSpPr>
          <p:spPr>
            <a:xfrm rot="16200000" flipH="1">
              <a:off x="-1954530" y="3326130"/>
              <a:ext cx="6858000" cy="20574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Straight Connector 107"/>
            <p:cNvCxnSpPr/>
            <p:nvPr/>
          </p:nvCxnSpPr>
          <p:spPr>
            <a:xfrm rot="16200000" flipH="1">
              <a:off x="-23622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9" name="Straight Connector 208"/>
            <p:cNvCxnSpPr/>
            <p:nvPr/>
          </p:nvCxnSpPr>
          <p:spPr>
            <a:xfrm rot="16200000" flipH="1">
              <a:off x="-21336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0" name="Straight Connector 209"/>
            <p:cNvCxnSpPr/>
            <p:nvPr/>
          </p:nvCxnSpPr>
          <p:spPr>
            <a:xfrm rot="16200000" flipH="1">
              <a:off x="10668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1" name="Straight Connector 210"/>
            <p:cNvCxnSpPr/>
            <p:nvPr/>
          </p:nvCxnSpPr>
          <p:spPr>
            <a:xfrm rot="16200000" flipH="1">
              <a:off x="8763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2" name="Straight Connector 211"/>
            <p:cNvCxnSpPr/>
            <p:nvPr/>
          </p:nvCxnSpPr>
          <p:spPr>
            <a:xfrm rot="5400000">
              <a:off x="1028700" y="3238500"/>
              <a:ext cx="6858000" cy="3810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3" name="Straight Connector 212"/>
            <p:cNvCxnSpPr/>
            <p:nvPr/>
          </p:nvCxnSpPr>
          <p:spPr>
            <a:xfrm rot="5400000">
              <a:off x="-723900" y="3314700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4" name="Straight Connector 213"/>
            <p:cNvCxnSpPr/>
            <p:nvPr/>
          </p:nvCxnSpPr>
          <p:spPr>
            <a:xfrm rot="16200000" flipH="1">
              <a:off x="-800100" y="3314700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5" name="Straight Connector 214"/>
            <p:cNvCxnSpPr/>
            <p:nvPr/>
          </p:nvCxnSpPr>
          <p:spPr>
            <a:xfrm rot="5400000">
              <a:off x="-152400" y="3429000"/>
              <a:ext cx="6858000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6" name="Straight Connector 215"/>
            <p:cNvCxnSpPr/>
            <p:nvPr/>
          </p:nvCxnSpPr>
          <p:spPr>
            <a:xfrm rot="16200000" flipH="1">
              <a:off x="-304800" y="3200400"/>
              <a:ext cx="6858000" cy="4572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7" name="Straight Connector 216"/>
            <p:cNvCxnSpPr/>
            <p:nvPr/>
          </p:nvCxnSpPr>
          <p:spPr>
            <a:xfrm rot="5400000">
              <a:off x="-190499" y="3238500"/>
              <a:ext cx="6858000" cy="3810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8" name="Straight Connector 217"/>
            <p:cNvCxnSpPr/>
            <p:nvPr/>
          </p:nvCxnSpPr>
          <p:spPr>
            <a:xfrm rot="16200000" flipH="1">
              <a:off x="381000" y="3200400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9" name="Straight Connector 218"/>
            <p:cNvCxnSpPr/>
            <p:nvPr/>
          </p:nvCxnSpPr>
          <p:spPr>
            <a:xfrm rot="16200000" flipH="1">
              <a:off x="-6096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0" name="Straight Connector 219"/>
            <p:cNvCxnSpPr/>
            <p:nvPr/>
          </p:nvCxnSpPr>
          <p:spPr>
            <a:xfrm rot="16200000" flipH="1">
              <a:off x="685801" y="3352799"/>
              <a:ext cx="6858000" cy="152401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1" name="Straight Connector 220"/>
            <p:cNvCxnSpPr/>
            <p:nvPr/>
          </p:nvCxnSpPr>
          <p:spPr>
            <a:xfrm rot="16200000" flipH="1">
              <a:off x="-3048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2" name="Straight Connector 221"/>
            <p:cNvCxnSpPr/>
            <p:nvPr/>
          </p:nvCxnSpPr>
          <p:spPr>
            <a:xfrm rot="5400000">
              <a:off x="-1028700" y="3314700"/>
              <a:ext cx="6858000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3" name="Straight Connector 222"/>
            <p:cNvCxnSpPr/>
            <p:nvPr/>
          </p:nvCxnSpPr>
          <p:spPr>
            <a:xfrm rot="5400000">
              <a:off x="782955" y="2722245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4" name="Straight Connector 223"/>
            <p:cNvCxnSpPr/>
            <p:nvPr/>
          </p:nvCxnSpPr>
          <p:spPr>
            <a:xfrm rot="5400000">
              <a:off x="1372552" y="3277552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5" name="Straight Connector 224"/>
            <p:cNvCxnSpPr/>
            <p:nvPr/>
          </p:nvCxnSpPr>
          <p:spPr>
            <a:xfrm rot="5400000">
              <a:off x="16002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6" name="Straight Connector 225"/>
            <p:cNvCxnSpPr/>
            <p:nvPr/>
          </p:nvCxnSpPr>
          <p:spPr>
            <a:xfrm rot="5400000">
              <a:off x="659130" y="3227070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7" name="Straight Connector 226"/>
            <p:cNvCxnSpPr/>
            <p:nvPr/>
          </p:nvCxnSpPr>
          <p:spPr>
            <a:xfrm rot="16200000" flipH="1">
              <a:off x="-128587" y="3252788"/>
              <a:ext cx="6858000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8" name="Straight Connector 227"/>
            <p:cNvCxnSpPr/>
            <p:nvPr/>
          </p:nvCxnSpPr>
          <p:spPr>
            <a:xfrm rot="16200000" flipH="1">
              <a:off x="560070" y="3326130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9" name="Straight Connector 228"/>
            <p:cNvCxnSpPr/>
            <p:nvPr/>
          </p:nvCxnSpPr>
          <p:spPr>
            <a:xfrm rot="16200000" flipH="1">
              <a:off x="1524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0" name="Straight Connector 229"/>
            <p:cNvCxnSpPr/>
            <p:nvPr/>
          </p:nvCxnSpPr>
          <p:spPr>
            <a:xfrm rot="16200000" flipH="1">
              <a:off x="3810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7" name="Straight Connector 236"/>
            <p:cNvCxnSpPr/>
            <p:nvPr/>
          </p:nvCxnSpPr>
          <p:spPr>
            <a:xfrm rot="16200000" flipH="1">
              <a:off x="2743200" y="3352801"/>
              <a:ext cx="6858000" cy="1524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8" name="Straight Connector 237"/>
            <p:cNvCxnSpPr/>
            <p:nvPr/>
          </p:nvCxnSpPr>
          <p:spPr>
            <a:xfrm rot="16200000" flipH="1">
              <a:off x="2095501" y="3238501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9" name="Straight Connector 238"/>
            <p:cNvCxnSpPr/>
            <p:nvPr/>
          </p:nvCxnSpPr>
          <p:spPr>
            <a:xfrm rot="5400000">
              <a:off x="2705100" y="3238501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0" name="Straight Connector 239"/>
            <p:cNvCxnSpPr/>
            <p:nvPr/>
          </p:nvCxnSpPr>
          <p:spPr>
            <a:xfrm rot="5400000">
              <a:off x="1828801" y="3276600"/>
              <a:ext cx="6857999" cy="3048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1" name="Straight Connector 240"/>
            <p:cNvCxnSpPr/>
            <p:nvPr/>
          </p:nvCxnSpPr>
          <p:spPr>
            <a:xfrm rot="16200000" flipH="1">
              <a:off x="1066800" y="3200402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2" name="Straight Connector 241"/>
            <p:cNvCxnSpPr/>
            <p:nvPr/>
          </p:nvCxnSpPr>
          <p:spPr>
            <a:xfrm rot="16200000" flipH="1">
              <a:off x="2362201" y="3352800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3" name="Straight Connector 242"/>
            <p:cNvCxnSpPr/>
            <p:nvPr/>
          </p:nvCxnSpPr>
          <p:spPr>
            <a:xfrm rot="5400000">
              <a:off x="2646045" y="2722246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56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4" name="Straight Connector 243"/>
            <p:cNvCxnSpPr/>
            <p:nvPr/>
          </p:nvCxnSpPr>
          <p:spPr>
            <a:xfrm rot="5400000">
              <a:off x="3048952" y="3277553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5" name="Straight Connector 244"/>
            <p:cNvCxnSpPr/>
            <p:nvPr/>
          </p:nvCxnSpPr>
          <p:spPr>
            <a:xfrm rot="5400000">
              <a:off x="2895600" y="3276601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6" name="Straight Connector 245"/>
            <p:cNvCxnSpPr/>
            <p:nvPr/>
          </p:nvCxnSpPr>
          <p:spPr>
            <a:xfrm rot="5400000">
              <a:off x="2388870" y="3227071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7" name="Straight Connector 246"/>
            <p:cNvCxnSpPr/>
            <p:nvPr/>
          </p:nvCxnSpPr>
          <p:spPr>
            <a:xfrm rot="16200000" flipH="1">
              <a:off x="2236470" y="3326131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8" name="Straight Connector 247"/>
            <p:cNvCxnSpPr/>
            <p:nvPr/>
          </p:nvCxnSpPr>
          <p:spPr>
            <a:xfrm rot="16200000" flipH="1">
              <a:off x="1752600" y="3352801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9" name="Straight Connector 248"/>
            <p:cNvCxnSpPr/>
            <p:nvPr/>
          </p:nvCxnSpPr>
          <p:spPr>
            <a:xfrm rot="16200000" flipH="1">
              <a:off x="19812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0" name="Straight Connector 249"/>
            <p:cNvCxnSpPr/>
            <p:nvPr/>
          </p:nvCxnSpPr>
          <p:spPr>
            <a:xfrm rot="5400000">
              <a:off x="3467100" y="3314701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1" name="Straight Connector 250"/>
            <p:cNvCxnSpPr/>
            <p:nvPr/>
          </p:nvCxnSpPr>
          <p:spPr>
            <a:xfrm rot="16200000" flipH="1">
              <a:off x="3467099" y="3314701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2" name="Straight Connector 251"/>
            <p:cNvCxnSpPr/>
            <p:nvPr/>
          </p:nvCxnSpPr>
          <p:spPr>
            <a:xfrm rot="5400000">
              <a:off x="4038600" y="3429001"/>
              <a:ext cx="6858000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3" name="Straight Connector 252"/>
            <p:cNvCxnSpPr/>
            <p:nvPr/>
          </p:nvCxnSpPr>
          <p:spPr>
            <a:xfrm rot="16200000" flipH="1">
              <a:off x="3886200" y="3200401"/>
              <a:ext cx="6858000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4" name="Straight Connector 253"/>
            <p:cNvCxnSpPr/>
            <p:nvPr/>
          </p:nvCxnSpPr>
          <p:spPr>
            <a:xfrm rot="5400000">
              <a:off x="4000501" y="3238501"/>
              <a:ext cx="6858000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5" name="Straight Connector 254"/>
            <p:cNvCxnSpPr/>
            <p:nvPr/>
          </p:nvCxnSpPr>
          <p:spPr>
            <a:xfrm rot="16200000" flipH="1">
              <a:off x="4572000" y="3200401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7" name="Straight Connector 256"/>
            <p:cNvCxnSpPr/>
            <p:nvPr/>
          </p:nvCxnSpPr>
          <p:spPr>
            <a:xfrm rot="16200000" flipH="1">
              <a:off x="37338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8" name="Straight Connector 257"/>
            <p:cNvCxnSpPr/>
            <p:nvPr/>
          </p:nvCxnSpPr>
          <p:spPr>
            <a:xfrm rot="5400000">
              <a:off x="3619500" y="3314700"/>
              <a:ext cx="6858000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9" name="Straight Connector 258"/>
            <p:cNvCxnSpPr/>
            <p:nvPr/>
          </p:nvCxnSpPr>
          <p:spPr>
            <a:xfrm rot="16200000" flipH="1">
              <a:off x="4214813" y="3252788"/>
              <a:ext cx="6858000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0" name="Straight Connector 259"/>
            <p:cNvCxnSpPr/>
            <p:nvPr/>
          </p:nvCxnSpPr>
          <p:spPr>
            <a:xfrm rot="16200000" flipH="1">
              <a:off x="4751070" y="3326131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1" name="Straight Connector 260"/>
            <p:cNvCxnSpPr/>
            <p:nvPr/>
          </p:nvCxnSpPr>
          <p:spPr>
            <a:xfrm rot="16200000" flipH="1">
              <a:off x="4343400" y="3352801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2" name="Straight Connector 261"/>
            <p:cNvCxnSpPr/>
            <p:nvPr/>
          </p:nvCxnSpPr>
          <p:spPr>
            <a:xfrm rot="16200000" flipH="1">
              <a:off x="4572000" y="3352801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4" name="Straight Connector 263"/>
            <p:cNvCxnSpPr/>
            <p:nvPr/>
          </p:nvCxnSpPr>
          <p:spPr>
            <a:xfrm rot="16200000" flipH="1">
              <a:off x="5257800" y="3352802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5" name="Straight Connector 264"/>
            <p:cNvCxnSpPr/>
            <p:nvPr/>
          </p:nvCxnSpPr>
          <p:spPr>
            <a:xfrm rot="16200000" flipH="1">
              <a:off x="5067300" y="3238502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6" name="Straight Connector 265"/>
            <p:cNvCxnSpPr/>
            <p:nvPr/>
          </p:nvCxnSpPr>
          <p:spPr>
            <a:xfrm rot="5400000">
              <a:off x="5219700" y="3238502"/>
              <a:ext cx="6858000" cy="3810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7" name="Straight Connector 266"/>
            <p:cNvCxnSpPr/>
            <p:nvPr/>
          </p:nvCxnSpPr>
          <p:spPr>
            <a:xfrm rot="16200000" flipH="1">
              <a:off x="4876801" y="3352801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8" name="Straight Connector 267"/>
            <p:cNvCxnSpPr/>
            <p:nvPr/>
          </p:nvCxnSpPr>
          <p:spPr>
            <a:xfrm rot="5400000">
              <a:off x="5527994" y="3318196"/>
              <a:ext cx="6888479" cy="191133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0" name="Straight Connector 269"/>
            <p:cNvCxnSpPr/>
            <p:nvPr/>
          </p:nvCxnSpPr>
          <p:spPr>
            <a:xfrm rot="5400000">
              <a:off x="4850130" y="3227072"/>
              <a:ext cx="6858000" cy="40386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1" name="Straight Connector 270"/>
            <p:cNvCxnSpPr/>
            <p:nvPr/>
          </p:nvCxnSpPr>
          <p:spPr>
            <a:xfrm rot="16200000" flipH="1">
              <a:off x="4751070" y="3326132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8" name="Straight Connector 277"/>
            <p:cNvCxnSpPr/>
            <p:nvPr/>
          </p:nvCxnSpPr>
          <p:spPr>
            <a:xfrm rot="5400000">
              <a:off x="5562599" y="3429001"/>
              <a:ext cx="6858002" cy="1588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3" name="Straight Connector 282"/>
            <p:cNvCxnSpPr/>
            <p:nvPr/>
          </p:nvCxnSpPr>
          <p:spPr>
            <a:xfrm rot="5400000">
              <a:off x="2552700" y="3390900"/>
              <a:ext cx="6858000" cy="76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9" name="Straight Connector 288"/>
            <p:cNvCxnSpPr/>
            <p:nvPr/>
          </p:nvCxnSpPr>
          <p:spPr>
            <a:xfrm rot="16200000" flipH="1">
              <a:off x="3048000" y="3352800"/>
              <a:ext cx="6858000" cy="1524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2" name="Straight Connector 291"/>
            <p:cNvCxnSpPr/>
            <p:nvPr/>
          </p:nvCxnSpPr>
          <p:spPr>
            <a:xfrm rot="16200000" flipH="1">
              <a:off x="3238500" y="3238500"/>
              <a:ext cx="6858000" cy="381000"/>
            </a:xfrm>
            <a:prstGeom prst="line">
              <a:avLst/>
            </a:prstGeom>
            <a:ln w="19050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4" name="Straight Connector 293"/>
            <p:cNvCxnSpPr/>
            <p:nvPr/>
          </p:nvCxnSpPr>
          <p:spPr>
            <a:xfrm rot="5400000">
              <a:off x="2133600" y="3276600"/>
              <a:ext cx="6858000" cy="3048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8" name="Straight Connector 297"/>
            <p:cNvCxnSpPr/>
            <p:nvPr/>
          </p:nvCxnSpPr>
          <p:spPr>
            <a:xfrm rot="16200000" flipH="1">
              <a:off x="3148013" y="3252789"/>
              <a:ext cx="6858000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9" name="Straight Connector 298"/>
            <p:cNvCxnSpPr/>
            <p:nvPr/>
          </p:nvCxnSpPr>
          <p:spPr>
            <a:xfrm rot="5400000">
              <a:off x="37719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2" name="Straight Connector 301"/>
            <p:cNvCxnSpPr/>
            <p:nvPr/>
          </p:nvCxnSpPr>
          <p:spPr>
            <a:xfrm rot="5400000">
              <a:off x="4229100" y="2933700"/>
              <a:ext cx="6858000" cy="990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7" name="Straight Connector 306"/>
            <p:cNvCxnSpPr/>
            <p:nvPr/>
          </p:nvCxnSpPr>
          <p:spPr>
            <a:xfrm rot="16200000" flipH="1">
              <a:off x="1371600" y="3200403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9360901-8249-4138-A019-645E3E29BC77}" type="datetimeFigureOut">
              <a:rPr lang="en-US" smtClean="0"/>
              <a:pPr>
                <a:defRPr/>
              </a:pPr>
              <a:t>11/23/2019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3972B61-D0F8-47DA-A7D5-31ED326311F0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113" name="Rectangle 112"/>
          <p:cNvSpPr/>
          <p:nvPr/>
        </p:nvSpPr>
        <p:spPr>
          <a:xfrm>
            <a:off x="0" y="1905000"/>
            <a:ext cx="4953000" cy="31242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grpSp>
        <p:nvGrpSpPr>
          <p:cNvPr id="94" name="Group 93"/>
          <p:cNvGrpSpPr/>
          <p:nvPr/>
        </p:nvGrpSpPr>
        <p:grpSpPr>
          <a:xfrm>
            <a:off x="0" y="2057400"/>
            <a:ext cx="4801394" cy="2820988"/>
            <a:chOff x="0" y="2057400"/>
            <a:chExt cx="4801394" cy="2820988"/>
          </a:xfrm>
        </p:grpSpPr>
        <p:cxnSp>
          <p:nvCxnSpPr>
            <p:cNvPr id="117" name="Straight Connector 116"/>
            <p:cNvCxnSpPr/>
            <p:nvPr/>
          </p:nvCxnSpPr>
          <p:spPr>
            <a:xfrm>
              <a:off x="0" y="2057400"/>
              <a:ext cx="4800600" cy="1588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Straight Connector 117"/>
            <p:cNvCxnSpPr/>
            <p:nvPr/>
          </p:nvCxnSpPr>
          <p:spPr>
            <a:xfrm>
              <a:off x="0" y="4876800"/>
              <a:ext cx="4800600" cy="1588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Straight Connector 119"/>
            <p:cNvCxnSpPr/>
            <p:nvPr/>
          </p:nvCxnSpPr>
          <p:spPr>
            <a:xfrm rot="5400000">
              <a:off x="3391694" y="3467100"/>
              <a:ext cx="2818606" cy="794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2130425"/>
            <a:ext cx="4419600" cy="1600327"/>
          </a:xfrm>
        </p:spPr>
        <p:txBody>
          <a:bodyPr anchor="b">
            <a:normAutofit/>
          </a:bodyPr>
          <a:lstStyle>
            <a:lvl1pPr algn="l">
              <a:defRPr sz="3600" b="1" cap="none" spc="40" baseline="0">
                <a:ln w="13335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3733800"/>
            <a:ext cx="4419600" cy="1066800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0129714-5E51-4BD8-8737-9E85EEA7B790}" type="datetimeFigureOut">
              <a:rPr lang="en-US" smtClean="0"/>
              <a:pPr>
                <a:defRPr/>
              </a:pPr>
              <a:t>11/23/2019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2DE427A-67B8-4AD9-93D8-6FABDB43F2F4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CECFA3F-C68E-4A9B-B686-1FF43309E172}" type="datetimeFigureOut">
              <a:rPr lang="en-US" smtClean="0"/>
              <a:pPr>
                <a:defRPr/>
              </a:pPr>
              <a:t>11/23/2019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CD6D87-7447-43C7-9CCA-36700315D7B3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9B70392-90E6-4651-BC67-6A6A2498C478}" type="datetimeFigureOut">
              <a:rPr lang="en-US" smtClean="0"/>
              <a:pPr>
                <a:defRPr/>
              </a:pPr>
              <a:t>11/23/2019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7C989E3-63A5-48A7-A5BC-7A79BD857DBB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92"/>
          <p:cNvGrpSpPr/>
          <p:nvPr/>
        </p:nvGrpSpPr>
        <p:grpSpPr>
          <a:xfrm>
            <a:off x="1" y="-30478"/>
            <a:ext cx="9067799" cy="4846320"/>
            <a:chOff x="1" y="-30477"/>
            <a:chExt cx="9067799" cy="4526277"/>
          </a:xfrm>
        </p:grpSpPr>
        <p:cxnSp>
          <p:nvCxnSpPr>
            <p:cNvPr id="8" name="Straight Connector 7"/>
            <p:cNvCxnSpPr/>
            <p:nvPr/>
          </p:nvCxnSpPr>
          <p:spPr>
            <a:xfrm rot="16200000" flipH="1">
              <a:off x="-27166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rot="16200000" flipH="1">
              <a:off x="-46216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rot="5400000">
              <a:off x="-30976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5400000">
              <a:off x="-206236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H="1">
              <a:off x="-2138565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16200000" flipH="1">
              <a:off x="-195465" y="1785212"/>
              <a:ext cx="4505731" cy="9144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6200000" flipH="1">
              <a:off x="-1643265" y="2013812"/>
              <a:ext cx="4505731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5400000">
              <a:off x="-1528964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H="1">
              <a:off x="-957465" y="2013812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6200000" flipH="1">
              <a:off x="-194806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6200000" flipH="1">
              <a:off x="-652664" y="2166211"/>
              <a:ext cx="4505731" cy="152401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rot="16200000" flipH="1">
              <a:off x="-164326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H="1">
              <a:off x="-1790700" y="2019300"/>
              <a:ext cx="4495800" cy="4572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>
              <a:off x="-55551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rot="5400000">
              <a:off x="34087" y="2090964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rot="5400000">
              <a:off x="2617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 rot="5400000">
              <a:off x="-67933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 rot="16200000" flipH="1">
              <a:off x="-1467052" y="2066200"/>
              <a:ext cx="4505731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 rot="16200000" flipH="1">
              <a:off x="-77839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 rot="16200000" flipH="1">
              <a:off x="-118606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 rot="16200000" flipH="1">
              <a:off x="-95746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 rot="16200000" flipH="1">
              <a:off x="22429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 rot="16200000" flipH="1">
              <a:off x="20524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 rot="5400000">
              <a:off x="2204835" y="2051912"/>
              <a:ext cx="4505731" cy="3810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 rot="5400000">
              <a:off x="45223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 rot="16200000" flipH="1">
              <a:off x="376035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 rot="5400000">
              <a:off x="1023735" y="2242139"/>
              <a:ext cx="4505731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 rot="16200000" flipH="1">
              <a:off x="871335" y="2013812"/>
              <a:ext cx="4505731" cy="4572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 rot="5400000">
              <a:off x="985636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 rot="16200000" flipH="1">
              <a:off x="1557135" y="2013812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 rot="16200000" flipH="1">
              <a:off x="5665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 rot="16200000" flipH="1">
              <a:off x="1861936" y="2166211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 rot="16200000" flipH="1">
              <a:off x="8713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 rot="5400000">
              <a:off x="147435" y="2128112"/>
              <a:ext cx="4505731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>
            <a:xfrm rot="5400000">
              <a:off x="195909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/>
          </p:nvCxnSpPr>
          <p:spPr>
            <a:xfrm rot="5400000">
              <a:off x="2548687" y="2090964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/>
            <p:nvPr/>
          </p:nvCxnSpPr>
          <p:spPr>
            <a:xfrm rot="5400000">
              <a:off x="27763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 rot="5400000">
              <a:off x="183526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/>
            <p:cNvCxnSpPr/>
            <p:nvPr/>
          </p:nvCxnSpPr>
          <p:spPr>
            <a:xfrm rot="16200000" flipH="1">
              <a:off x="1047548" y="2066200"/>
              <a:ext cx="4505731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/>
            <p:cNvCxnSpPr/>
            <p:nvPr/>
          </p:nvCxnSpPr>
          <p:spPr>
            <a:xfrm rot="16200000" flipH="1">
              <a:off x="17362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/>
            <p:cNvCxnSpPr/>
            <p:nvPr/>
          </p:nvCxnSpPr>
          <p:spPr>
            <a:xfrm rot="16200000" flipH="1">
              <a:off x="13285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/>
            <p:cNvCxnSpPr/>
            <p:nvPr/>
          </p:nvCxnSpPr>
          <p:spPr>
            <a:xfrm rot="16200000" flipH="1">
              <a:off x="1557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/>
            <p:cNvCxnSpPr/>
            <p:nvPr/>
          </p:nvCxnSpPr>
          <p:spPr>
            <a:xfrm rot="16200000" flipH="1">
              <a:off x="3919335" y="2166212"/>
              <a:ext cx="4505731" cy="152400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/>
            <p:cNvCxnSpPr/>
            <p:nvPr/>
          </p:nvCxnSpPr>
          <p:spPr>
            <a:xfrm rot="16200000" flipH="1">
              <a:off x="3271636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/>
            <p:cNvCxnSpPr/>
            <p:nvPr/>
          </p:nvCxnSpPr>
          <p:spPr>
            <a:xfrm rot="5400000">
              <a:off x="38812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/>
            <p:cNvCxnSpPr/>
            <p:nvPr/>
          </p:nvCxnSpPr>
          <p:spPr>
            <a:xfrm rot="5400000">
              <a:off x="3004936" y="2090012"/>
              <a:ext cx="4505730" cy="3048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 rot="16200000" flipH="1">
              <a:off x="2242935" y="2013813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/>
            <p:nvPr/>
          </p:nvCxnSpPr>
          <p:spPr>
            <a:xfrm rot="16200000" flipH="1">
              <a:off x="3538336" y="2166212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 rot="5400000">
              <a:off x="382218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56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/>
            <p:cNvCxnSpPr/>
            <p:nvPr/>
          </p:nvCxnSpPr>
          <p:spPr>
            <a:xfrm rot="5400000">
              <a:off x="4225087" y="2090965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/>
          </p:nvCxnSpPr>
          <p:spPr>
            <a:xfrm rot="5400000">
              <a:off x="40717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 rot="5400000">
              <a:off x="356500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/>
            <p:cNvCxnSpPr/>
            <p:nvPr/>
          </p:nvCxnSpPr>
          <p:spPr>
            <a:xfrm rot="16200000" flipH="1">
              <a:off x="34126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 rot="16200000" flipH="1">
              <a:off x="2928735" y="2166212"/>
              <a:ext cx="4505731" cy="152400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 rot="16200000" flipH="1">
              <a:off x="3081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/>
            <p:cNvCxnSpPr/>
            <p:nvPr/>
          </p:nvCxnSpPr>
          <p:spPr>
            <a:xfrm rot="5400000">
              <a:off x="464323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/>
            <p:nvPr/>
          </p:nvCxnSpPr>
          <p:spPr>
            <a:xfrm rot="16200000" flipH="1">
              <a:off x="4643234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/>
            <p:nvPr/>
          </p:nvCxnSpPr>
          <p:spPr>
            <a:xfrm rot="5400000">
              <a:off x="5214735" y="2242140"/>
              <a:ext cx="4505731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/>
            <p:cNvCxnSpPr/>
            <p:nvPr/>
          </p:nvCxnSpPr>
          <p:spPr>
            <a:xfrm rot="16200000" flipH="1">
              <a:off x="5062335" y="2013812"/>
              <a:ext cx="4505731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/>
            <p:cNvCxnSpPr/>
            <p:nvPr/>
          </p:nvCxnSpPr>
          <p:spPr>
            <a:xfrm rot="5400000">
              <a:off x="5176636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/>
            <p:cNvCxnSpPr/>
            <p:nvPr/>
          </p:nvCxnSpPr>
          <p:spPr>
            <a:xfrm rot="16200000" flipH="1">
              <a:off x="5748135" y="2013813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/>
            <p:cNvCxnSpPr/>
            <p:nvPr/>
          </p:nvCxnSpPr>
          <p:spPr>
            <a:xfrm rot="16200000" flipH="1">
              <a:off x="49099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/>
            <p:cNvCxnSpPr/>
            <p:nvPr/>
          </p:nvCxnSpPr>
          <p:spPr>
            <a:xfrm rot="5400000">
              <a:off x="4795635" y="2128112"/>
              <a:ext cx="4505731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/>
          </p:nvCxnSpPr>
          <p:spPr>
            <a:xfrm rot="16200000" flipH="1">
              <a:off x="5390948" y="2066200"/>
              <a:ext cx="4505731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/>
          </p:nvCxnSpPr>
          <p:spPr>
            <a:xfrm rot="16200000" flipH="1">
              <a:off x="59272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/>
            <p:cNvCxnSpPr/>
            <p:nvPr/>
          </p:nvCxnSpPr>
          <p:spPr>
            <a:xfrm rot="16200000" flipH="1">
              <a:off x="55195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/>
            <p:cNvCxnSpPr/>
            <p:nvPr/>
          </p:nvCxnSpPr>
          <p:spPr>
            <a:xfrm rot="16200000" flipH="1">
              <a:off x="5748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/>
            <p:cNvCxnSpPr/>
            <p:nvPr/>
          </p:nvCxnSpPr>
          <p:spPr>
            <a:xfrm rot="16200000" flipH="1">
              <a:off x="6433935" y="2166213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/>
            <p:cNvCxnSpPr/>
            <p:nvPr/>
          </p:nvCxnSpPr>
          <p:spPr>
            <a:xfrm rot="16200000" flipH="1">
              <a:off x="6243435" y="2051913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/>
            <p:cNvCxnSpPr/>
            <p:nvPr/>
          </p:nvCxnSpPr>
          <p:spPr>
            <a:xfrm rot="5400000">
              <a:off x="6395835" y="2051913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77"/>
            <p:cNvCxnSpPr/>
            <p:nvPr/>
          </p:nvCxnSpPr>
          <p:spPr>
            <a:xfrm rot="16200000" flipH="1">
              <a:off x="6052936" y="2166212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78"/>
            <p:cNvCxnSpPr/>
            <p:nvPr/>
          </p:nvCxnSpPr>
          <p:spPr>
            <a:xfrm rot="5400000">
              <a:off x="6709356" y="2136834"/>
              <a:ext cx="4525755" cy="191133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Connector 79"/>
            <p:cNvCxnSpPr/>
            <p:nvPr/>
          </p:nvCxnSpPr>
          <p:spPr>
            <a:xfrm rot="5400000">
              <a:off x="6026265" y="2040483"/>
              <a:ext cx="4505731" cy="40386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/>
            <p:cNvCxnSpPr/>
            <p:nvPr/>
          </p:nvCxnSpPr>
          <p:spPr>
            <a:xfrm rot="16200000" flipH="1">
              <a:off x="5927205" y="2139543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/>
            <p:cNvCxnSpPr/>
            <p:nvPr/>
          </p:nvCxnSpPr>
          <p:spPr>
            <a:xfrm rot="5400000">
              <a:off x="6738734" y="2242140"/>
              <a:ext cx="4505732" cy="1588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/>
            <p:cNvCxnSpPr/>
            <p:nvPr/>
          </p:nvCxnSpPr>
          <p:spPr>
            <a:xfrm rot="5400000">
              <a:off x="3728835" y="2204312"/>
              <a:ext cx="4505731" cy="76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/>
            <p:cNvCxnSpPr/>
            <p:nvPr/>
          </p:nvCxnSpPr>
          <p:spPr>
            <a:xfrm rot="16200000" flipH="1">
              <a:off x="4224135" y="2166212"/>
              <a:ext cx="4505731" cy="1524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/>
            <p:cNvCxnSpPr/>
            <p:nvPr/>
          </p:nvCxnSpPr>
          <p:spPr>
            <a:xfrm rot="16200000" flipH="1">
              <a:off x="4414635" y="2051912"/>
              <a:ext cx="4505731" cy="381000"/>
            </a:xfrm>
            <a:prstGeom prst="line">
              <a:avLst/>
            </a:prstGeom>
            <a:ln w="19050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Connector 85"/>
            <p:cNvCxnSpPr/>
            <p:nvPr/>
          </p:nvCxnSpPr>
          <p:spPr>
            <a:xfrm rot="5400000">
              <a:off x="3309735" y="2090012"/>
              <a:ext cx="4505731" cy="3048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Straight Connector 86"/>
            <p:cNvCxnSpPr/>
            <p:nvPr/>
          </p:nvCxnSpPr>
          <p:spPr>
            <a:xfrm rot="16200000" flipH="1">
              <a:off x="4324148" y="2066200"/>
              <a:ext cx="4505731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Connector 87"/>
            <p:cNvCxnSpPr/>
            <p:nvPr/>
          </p:nvCxnSpPr>
          <p:spPr>
            <a:xfrm rot="5400000">
              <a:off x="49480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Straight Connector 88"/>
            <p:cNvCxnSpPr/>
            <p:nvPr/>
          </p:nvCxnSpPr>
          <p:spPr>
            <a:xfrm rot="5400000">
              <a:off x="5405235" y="1747112"/>
              <a:ext cx="4505731" cy="990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Straight Connector 89"/>
            <p:cNvCxnSpPr/>
            <p:nvPr/>
          </p:nvCxnSpPr>
          <p:spPr>
            <a:xfrm rot="16200000" flipH="1">
              <a:off x="2547735" y="2013814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4" name="Rectangle 93"/>
          <p:cNvSpPr/>
          <p:nvPr/>
        </p:nvSpPr>
        <p:spPr>
          <a:xfrm>
            <a:off x="0" y="4311168"/>
            <a:ext cx="9144000" cy="1905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96" name="Straight Connector 95"/>
          <p:cNvCxnSpPr/>
          <p:nvPr/>
        </p:nvCxnSpPr>
        <p:spPr>
          <a:xfrm>
            <a:off x="0" y="4387368"/>
            <a:ext cx="914400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Connector 96"/>
          <p:cNvCxnSpPr/>
          <p:nvPr/>
        </p:nvCxnSpPr>
        <p:spPr>
          <a:xfrm>
            <a:off x="0" y="6138380"/>
            <a:ext cx="914400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621364"/>
            <a:ext cx="8305800" cy="414649"/>
          </a:xfrm>
        </p:spPr>
        <p:txBody>
          <a:bodyPr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5" name="Title 94"/>
          <p:cNvSpPr>
            <a:spLocks noGrp="1"/>
          </p:cNvSpPr>
          <p:nvPr>
            <p:ph type="title"/>
          </p:nvPr>
        </p:nvSpPr>
        <p:spPr>
          <a:xfrm>
            <a:off x="457200" y="4463568"/>
            <a:ext cx="83058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9F0EDED-0AB8-468D-BF58-8C29464FA924}" type="datetimeFigureOut">
              <a:rPr lang="en-US" smtClean="0"/>
              <a:pPr>
                <a:defRPr/>
              </a:pPr>
              <a:t>11/23/2019</a:t>
            </a:fld>
            <a:endParaRPr lang="en-US"/>
          </a:p>
        </p:txBody>
      </p:sp>
      <p:sp>
        <p:nvSpPr>
          <p:cNvPr id="91" name="Footer Placeholder 9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2" name="Slide Number Placeholder 9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FC71106-7614-4ABB-ABC4-D6C45CA9506B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diamond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391A608-E134-442C-881C-D3E0B9B2AF9C}" type="datetimeFigureOut">
              <a:rPr lang="en-US" smtClean="0"/>
              <a:pPr>
                <a:defRPr/>
              </a:pPr>
              <a:t>11/23/2019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9ADE0BA-E73D-40AE-8DAB-3598016D1E1C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E57EE5F-0A68-4E45-8217-9DF495147D65}" type="datetimeFigureOut">
              <a:rPr lang="en-US" smtClean="0"/>
              <a:pPr>
                <a:defRPr/>
              </a:pPr>
              <a:t>11/23/2019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DCD146C-EF5B-4D47-97F6-D40DD89E6723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BC310FF-3915-43C0-B73C-A8AFD19B4CF9}" type="datetimeFigureOut">
              <a:rPr lang="en-US" smtClean="0"/>
              <a:pPr>
                <a:defRPr/>
              </a:pPr>
              <a:t>11/23/2019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52405A1-6FAE-4629-BD1A-81DD768757C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1D57DE4-950B-4004-A6C4-33CD24B2A067}" type="datetimeFigureOut">
              <a:rPr lang="en-US" smtClean="0"/>
              <a:pPr>
                <a:defRPr/>
              </a:pPr>
              <a:t>11/23/2019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FF28D21-8DD4-4BA3-8B3B-EA2C5E4B77E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00400" y="273050"/>
            <a:ext cx="54864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623D985-C517-4547-AFD9-4D0A3DFC8625}" type="datetimeFigureOut">
              <a:rPr lang="en-US" smtClean="0"/>
              <a:pPr>
                <a:defRPr/>
              </a:pPr>
              <a:t>11/23/2019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E879003-1EEE-4224-9C16-68174EB12652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37" name="Rectangle 36"/>
          <p:cNvSpPr/>
          <p:nvPr/>
        </p:nvSpPr>
        <p:spPr>
          <a:xfrm>
            <a:off x="0" y="1563624"/>
            <a:ext cx="2761488" cy="3313176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39" name="Straight Connector 38"/>
          <p:cNvCxnSpPr/>
          <p:nvPr/>
        </p:nvCxnSpPr>
        <p:spPr>
          <a:xfrm rot="5400000">
            <a:off x="1128157" y="3221339"/>
            <a:ext cx="3017520" cy="794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0" y="1712976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>
            <a:off x="0" y="4733544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1901952"/>
            <a:ext cx="2377440" cy="137160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tabLst>
                <a:tab pos="3830638" algn="l"/>
              </a:tabLst>
              <a:defRPr lang="en-US" sz="2600" b="1" kern="1200" cap="none" spc="20" baseline="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400" y="3273552"/>
            <a:ext cx="2377440" cy="13716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200400" y="381000"/>
            <a:ext cx="5562600" cy="5638800"/>
          </a:xfrm>
          <a:solidFill>
            <a:schemeClr val="bg2"/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57247F0-D2FE-4811-A8DC-561EBF279449}" type="datetimeFigureOut">
              <a:rPr lang="en-US" smtClean="0"/>
              <a:pPr>
                <a:defRPr/>
              </a:pPr>
              <a:t>11/23/2019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D3FD97E-0200-4E3B-8698-2CD7B612C718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33" name="Rectangle 32"/>
          <p:cNvSpPr/>
          <p:nvPr/>
        </p:nvSpPr>
        <p:spPr>
          <a:xfrm>
            <a:off x="0" y="1563624"/>
            <a:ext cx="2761488" cy="3313176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34" name="Straight Connector 33"/>
          <p:cNvCxnSpPr/>
          <p:nvPr/>
        </p:nvCxnSpPr>
        <p:spPr>
          <a:xfrm rot="5400000">
            <a:off x="1128157" y="3221339"/>
            <a:ext cx="3017520" cy="794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0" y="1712976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/>
          <p:cNvCxnSpPr/>
          <p:nvPr/>
        </p:nvCxnSpPr>
        <p:spPr>
          <a:xfrm>
            <a:off x="0" y="4733544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5448" y="1905000"/>
            <a:ext cx="2377440" cy="1371600"/>
          </a:xfrm>
        </p:spPr>
        <p:txBody>
          <a:bodyPr anchor="b">
            <a:normAutofit/>
          </a:bodyPr>
          <a:lstStyle>
            <a:lvl1pPr algn="l">
              <a:defRPr sz="2600" b="1" cap="none" spc="20" baseline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400" y="3276600"/>
            <a:ext cx="2377440" cy="13716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Rectangle 189"/>
          <p:cNvSpPr/>
          <p:nvPr/>
        </p:nvSpPr>
        <p:spPr>
          <a:xfrm>
            <a:off x="149352" y="137160"/>
            <a:ext cx="8869680" cy="6583680"/>
          </a:xfrm>
          <a:prstGeom prst="rect">
            <a:avLst/>
          </a:prstGeom>
          <a:noFill/>
          <a:ln w="19050" cmpd="sng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124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B4B246B9-CD7A-4C69-9E07-CA664B7C1EEB}" type="datetimeFigureOut">
              <a:rPr lang="en-US" smtClean="0"/>
              <a:pPr>
                <a:defRPr/>
              </a:pPr>
              <a:t>11/23/2019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31123" y="6312408"/>
            <a:ext cx="348175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124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23BCEF86-3AD8-46C4-9BC0-27F9F43D1974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</p:sldLayoutIdLst>
  <p:transition>
    <p:diamond/>
  </p:transition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tabLst>
          <a:tab pos="3830638" algn="l"/>
        </a:tabLst>
        <a:defRPr sz="3600" b="1" kern="1200" cap="none" spc="50">
          <a:ln w="13335" cmpd="sng">
            <a:solidFill>
              <a:schemeClr val="accent1">
                <a:lumMod val="50000"/>
              </a:schemeClr>
            </a:solidFill>
            <a:prstDash val="solid"/>
          </a:ln>
          <a:solidFill>
            <a:schemeClr val="accent6">
              <a:tint val="1000"/>
            </a:schemeClr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8872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91640" indent="-18288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4884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vidq.gr/maxairitsas/home.htm" TargetMode="Externa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http://images.google.com/imgres?imgurl=http://www.loveradio.gr/uploaded/news/small/kokkinou.jpg&amp;imgrefurl=http://www.loveradio.gr/showbiz/index.php?year=2007&amp;month=7&amp;id=824&amp;h=100&amp;w=100&amp;sz=20&amp;hl=en&amp;start=9&amp;um=1&amp;tbnid=KPk4usbMYYS2CM:&amp;tbnh=82&amp;tbnw=82&amp;prev=/images?q=%CE%BA%CE%BF%CE%BA%CE%BA%CE%AF%CE%BD%CE%BF%CF%85&amp;um=1&amp;hl=en" TargetMode="External"/><Relationship Id="rId13" Type="http://schemas.openxmlformats.org/officeDocument/2006/relationships/image" Target="../media/image13.jpeg"/><Relationship Id="rId3" Type="http://schemas.openxmlformats.org/officeDocument/2006/relationships/image" Target="../media/image8.jpeg"/><Relationship Id="rId7" Type="http://schemas.openxmlformats.org/officeDocument/2006/relationships/image" Target="../media/image10.jpeg"/><Relationship Id="rId12" Type="http://schemas.openxmlformats.org/officeDocument/2006/relationships/hyperlink" Target="http://images.google.com/imgres?imgurl=http://www.musiccorner.gr/images/universal/arvanitaki01.jpg&amp;imgrefurl=http://www.musiccorner.gr/nees_kyklof/arvanitaki.html&amp;h=351&amp;w=236&amp;sz=22&amp;hl=en&amp;start=4&amp;um=1&amp;tbnid=K7v5R8s93WbFpM:&amp;tbnh=120&amp;tbnw=81&amp;prev=/images?q=%CE%B1%CF%81%CE%B2%CE%B1%CE%BD%CE%B9%CF%84%CE%AC%CE%BA%CE%B7&amp;um=1&amp;hl=en&amp;sa=N" TargetMode="External"/><Relationship Id="rId2" Type="http://schemas.openxmlformats.org/officeDocument/2006/relationships/hyperlink" Target="http://images.google.com/imgres?imgurl=http://www.forthnet.gr/media/PGallery/eurovision_persons2006/470xN/916vissi.jpg&amp;imgrefurl=http://www.bigfatopinion.net/2007_01_01_archive.html&amp;h=474&amp;w=403&amp;sz=25&amp;hl=en&amp;start=7&amp;um=1&amp;tbnid=N1F1kkjmnjKVFM:&amp;tbnh=129&amp;tbnw=110&amp;prev=/images?q=%CE%92%CE%AF%CF%83%CF%83%CE%B7&amp;um=1&amp;hl=en" TargetMode="External"/><Relationship Id="rId1" Type="http://schemas.openxmlformats.org/officeDocument/2006/relationships/slideLayout" Target="../slideLayouts/slideLayout6.xml"/><Relationship Id="rId6" Type="http://schemas.openxmlformats.org/officeDocument/2006/relationships/hyperlink" Target="http://images.google.com/imgres?imgurl=http://www.musiccorner.gr/images/sony/cd_creal_03b.jpg&amp;imgrefurl=http://www.musiccorner.gr/nees_kyklof/06/creal.html&amp;h=605&amp;w=600&amp;sz=92&amp;hl=en&amp;start=6&amp;um=1&amp;tbnid=e6br7JMYNqk0-M:&amp;tbnh=135&amp;tbnw=134&amp;prev=/images?q=creal&amp;um=1&amp;hl=en" TargetMode="External"/><Relationship Id="rId11" Type="http://schemas.openxmlformats.org/officeDocument/2006/relationships/image" Target="../media/image12.jpeg"/><Relationship Id="rId5" Type="http://schemas.openxmlformats.org/officeDocument/2006/relationships/image" Target="../media/image9.jpeg"/><Relationship Id="rId10" Type="http://schemas.openxmlformats.org/officeDocument/2006/relationships/hyperlink" Target="http://images.google.com/imgres?imgurl=http://www.knossosfm.gr/filemanager/userfiles/elena_paparizou_pic1.jpg&amp;imgrefurl=http://www.knossosfm.gr/index.asp?pageid=1100&amp;parent=300&amp;display_year=2007&amp;display_month=7&amp;h=298&amp;w=300&amp;sz=23&amp;hl=en&amp;start=4&amp;um=1&amp;tbnid=5LAt_zh0ezKLCM:&amp;tbnh=115&amp;tbnw=116&amp;prev=/images?q=%CF%80%CE%B1%CF%80%CE%B1%CF%81%CE%AF%CE%B6%CE%BF%CF%85&amp;um=1&amp;hl=en" TargetMode="External"/><Relationship Id="rId4" Type="http://schemas.openxmlformats.org/officeDocument/2006/relationships/hyperlink" Target="http://images.google.com/imgres?imgurl=http://www.letsplaygreek.com/pictures/469/6/502446-1.jpg&amp;imgrefurl=http://www.letsplaygreek.com/p/301604/916917931928927921925913-914913925916919---915917921913.html&amp;h=194&amp;w=195&amp;sz=6&amp;hl=en&amp;start=49&amp;um=1&amp;tbnid=LyiBDlBJwKY_yM:&amp;tbnh=103&amp;tbnw=104&amp;prev=/images?q=%CE%92%CE%B1%CE%BD%CE%B4%CE%AE&amp;start=40&amp;ndsp=20&amp;um=1&amp;hl=en&amp;sa=N" TargetMode="External"/><Relationship Id="rId9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l-GR" sz="4000" dirty="0" smtClean="0"/>
              <a:t>Έλληνες Τραγουδιστές</a:t>
            </a:r>
            <a:endParaRPr sz="4000" dirty="0" smtClean="0"/>
          </a:p>
        </p:txBody>
      </p:sp>
      <p:pic>
        <p:nvPicPr>
          <p:cNvPr id="2053" name="Picture 5" descr="http://vidq.gr/maxairitsas/images/mahairitsas1.jpg">
            <a:hlinkClick r:id="rId2" tooltip="είσοδος...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0688" y="260648"/>
            <a:ext cx="2333625" cy="337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3" name="Picture 9" descr="http://t3.gstatic.com/images?q=tbn:ANd9GcRw25_2CSUQlHZf_hhBggg97EC3bps5f1Ss-4TT5cyLgLOnnRBU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23568" y="4293096"/>
            <a:ext cx="1876425" cy="2438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5" name="Picture 11" descr="http://t0.gstatic.com/images?q=tbn:ANd9GcTeAUqA3jMboEYwL7sgoH4BZX1dlJ6_-tpDccp1EewuwNs_f3hb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58436" y="3789040"/>
            <a:ext cx="1851332" cy="2088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476672"/>
            <a:ext cx="8229600" cy="1143000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l-GR" sz="4400" dirty="0" smtClean="0">
                <a:solidFill>
                  <a:srgbClr val="C00000"/>
                </a:solidFill>
              </a:rPr>
              <a:t>Λαυρέντης Μαχαιρίτσας</a:t>
            </a:r>
            <a:r>
              <a:rPr lang="el-GR" dirty="0" smtClean="0">
                <a:solidFill>
                  <a:srgbClr val="C00000"/>
                </a:solidFill>
              </a:rPr>
              <a:t/>
            </a:r>
            <a:br>
              <a:rPr lang="el-GR" dirty="0" smtClean="0">
                <a:solidFill>
                  <a:srgbClr val="C00000"/>
                </a:solidFill>
              </a:rPr>
            </a:b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329113" cy="5043488"/>
          </a:xfrm>
        </p:spPr>
        <p:txBody>
          <a:bodyPr>
            <a:normAutofit/>
          </a:bodyPr>
          <a:lstStyle/>
          <a:p>
            <a:pPr marL="274320" indent="-274320" fontAlgn="auto">
              <a:spcBef>
                <a:spcPts val="580"/>
              </a:spcBef>
              <a:spcAft>
                <a:spcPts val="0"/>
              </a:spcAft>
              <a:buFont typeface="Wingdings" pitchFamily="2" charset="2"/>
              <a:buChar char=""/>
              <a:defRPr/>
            </a:pPr>
            <a:r>
              <a:rPr lang="el-GR" sz="2400" dirty="0" smtClean="0"/>
              <a:t>Γεννήθηκε στο Βόλο και σε ηλικία 6 ετών άρχισε μαθήματα πιάνου.</a:t>
            </a:r>
          </a:p>
          <a:p>
            <a:pPr marL="274320" indent="-274320" fontAlgn="auto">
              <a:spcBef>
                <a:spcPts val="580"/>
              </a:spcBef>
              <a:spcAft>
                <a:spcPts val="0"/>
              </a:spcAft>
              <a:buFont typeface="Wingdings" pitchFamily="2" charset="2"/>
              <a:buChar char=""/>
              <a:defRPr/>
            </a:pPr>
            <a:r>
              <a:rPr lang="el-GR" sz="2400" dirty="0" smtClean="0"/>
              <a:t>Το 1989, ξεκίνησε η προσωπική του σταδιοδρομία ως συνθέτης και ερμηνευτής ταυτόχρονα.</a:t>
            </a:r>
          </a:p>
          <a:p>
            <a:pPr marL="274320" indent="-274320" fontAlgn="auto">
              <a:spcBef>
                <a:spcPts val="580"/>
              </a:spcBef>
              <a:spcAft>
                <a:spcPts val="0"/>
              </a:spcAft>
              <a:buFont typeface="Wingdings" pitchFamily="2" charset="2"/>
              <a:buChar char=""/>
              <a:defRPr/>
            </a:pPr>
            <a:r>
              <a:rPr lang="el-GR" sz="2400" dirty="0" smtClean="0"/>
              <a:t>Έχει συνεργαστεί  με το Διονύση Τσακνή, με την Ελευθερία Αρβανιτάκη, τη Χαρούλα Αλεξίου, το Δημήτρη Μητροπάνο, το Βασίλη Παπακωνσταντίνου κ.α.</a:t>
            </a:r>
            <a:endParaRPr lang="en-US" sz="2400" dirty="0" smtClean="0"/>
          </a:p>
        </p:txBody>
      </p:sp>
      <p:pic>
        <p:nvPicPr>
          <p:cNvPr id="28676" name="Picture 4" descr="Λαυρέντης Μαχαιρίτσας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1772816"/>
            <a:ext cx="3087899" cy="43696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286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/>
          </a:bodyPr>
          <a:lstStyle/>
          <a:p>
            <a:r>
              <a:rPr lang="el-GR" sz="4000" dirty="0" smtClean="0">
                <a:solidFill>
                  <a:srgbClr val="C00000"/>
                </a:solidFill>
              </a:rPr>
              <a:t>Μιχάλης Χατζηγιάννης</a:t>
            </a:r>
            <a:endParaRPr lang="en-US" sz="4000" dirty="0" smtClean="0">
              <a:solidFill>
                <a:srgbClr val="C00000"/>
              </a:solidFill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 bwMode="auto">
          <a:xfrm>
            <a:off x="428625" y="1357313"/>
            <a:ext cx="4329113" cy="5072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 typeface="Wingdings" pitchFamily="2" charset="2"/>
              <a:buChar char=""/>
              <a:defRPr/>
            </a:pPr>
            <a:r>
              <a:rPr lang="el-GR" sz="2400" dirty="0">
                <a:latin typeface="+mn-lt"/>
              </a:rPr>
              <a:t>Γεννήθηκε  στις 5/11/1978 στη Λευκωσία</a:t>
            </a:r>
          </a:p>
          <a:p>
            <a:pPr marL="342900" indent="-342900">
              <a:spcBef>
                <a:spcPct val="20000"/>
              </a:spcBef>
              <a:buFont typeface="Wingdings" pitchFamily="2" charset="2"/>
              <a:buChar char=""/>
              <a:defRPr/>
            </a:pPr>
            <a:r>
              <a:rPr lang="el-GR" sz="2400" dirty="0">
                <a:latin typeface="+mn-lt"/>
              </a:rPr>
              <a:t>Έχει πτυχίο κλασικής κιθάρας, πιάνου και ανώτατων θεωρητικών σπουδών στο </a:t>
            </a:r>
            <a:r>
              <a:rPr lang="en-US" sz="2400" dirty="0">
                <a:latin typeface="+mn-lt"/>
              </a:rPr>
              <a:t>Royal College of London (</a:t>
            </a:r>
            <a:r>
              <a:rPr lang="el-GR" sz="2400" dirty="0">
                <a:latin typeface="+mn-lt"/>
              </a:rPr>
              <a:t>αλυσίδα ωδείων σε ολόκληρο τον κόσμο</a:t>
            </a:r>
            <a:r>
              <a:rPr lang="en-US" sz="2400" dirty="0">
                <a:latin typeface="+mn-lt"/>
              </a:rPr>
              <a:t>)</a:t>
            </a:r>
            <a:r>
              <a:rPr lang="el-GR" sz="2400" dirty="0">
                <a:latin typeface="+mn-lt"/>
              </a:rPr>
              <a:t>. </a:t>
            </a:r>
          </a:p>
          <a:p>
            <a:pPr marL="342900" indent="-342900">
              <a:spcBef>
                <a:spcPct val="20000"/>
              </a:spcBef>
              <a:buFont typeface="Wingdings" pitchFamily="2" charset="2"/>
              <a:buChar char=""/>
              <a:defRPr/>
            </a:pPr>
            <a:r>
              <a:rPr lang="el-GR" sz="2400" dirty="0">
                <a:latin typeface="+mn-lt"/>
              </a:rPr>
              <a:t>Στα 14 του αναδεικνύεται νέο ταλέντο στις «Αφετηρίες».</a:t>
            </a:r>
          </a:p>
          <a:p>
            <a:pPr marL="342900" indent="-342900">
              <a:spcBef>
                <a:spcPct val="20000"/>
              </a:spcBef>
              <a:buFont typeface="Wingdings" pitchFamily="2" charset="2"/>
              <a:buChar char=""/>
              <a:defRPr/>
            </a:pPr>
            <a:r>
              <a:rPr lang="el-GR" sz="2400" dirty="0">
                <a:latin typeface="+mn-lt"/>
              </a:rPr>
              <a:t>Η αγάπη του κόσμου, τον έφερε στις πρώτες θέσεις των πωλήσεων. </a:t>
            </a:r>
          </a:p>
        </p:txBody>
      </p:sp>
      <p:pic>
        <p:nvPicPr>
          <p:cNvPr id="7" name="Picture 6" descr="http://clubs.pathfinder.gr/getphoto.php?album=92913&amp;pic_id=2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50724" y="1124744"/>
            <a:ext cx="2293588" cy="30963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8" descr="http://www.fm-ekfrasi.gr/data/photos/releases/big/cd%20xatzigiannis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7294" y="4525180"/>
            <a:ext cx="1795462" cy="1928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8688" y="0"/>
            <a:ext cx="7772400" cy="1143000"/>
          </a:xfrm>
        </p:spPr>
        <p:txBody>
          <a:bodyPr>
            <a:normAutofit/>
          </a:bodyPr>
          <a:lstStyle/>
          <a:p>
            <a:r>
              <a:rPr lang="el-GR" sz="4000" dirty="0" smtClean="0">
                <a:solidFill>
                  <a:srgbClr val="C00000"/>
                </a:solidFill>
              </a:rPr>
              <a:t>Ελευθερία Αρβανιτάκη</a:t>
            </a:r>
            <a:endParaRPr lang="en-US" sz="4000" dirty="0" smtClean="0">
              <a:solidFill>
                <a:srgbClr val="C00000"/>
              </a:solidFill>
            </a:endParaRPr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571500" y="1071563"/>
            <a:ext cx="5000625" cy="5500687"/>
          </a:xfrm>
        </p:spPr>
        <p:txBody>
          <a:bodyPr/>
          <a:lstStyle/>
          <a:p>
            <a:pPr>
              <a:buFont typeface="Wingdings" pitchFamily="2" charset="2"/>
              <a:buChar char=""/>
            </a:pPr>
            <a:r>
              <a:rPr lang="el-GR" sz="2400" dirty="0" smtClean="0"/>
              <a:t>Η φωνή της διαθέτει ένα ιδιαίτερο μέταλλο που ή τ’ αγαπάς με την πρώτη ή το αποδιώχνεις.</a:t>
            </a:r>
          </a:p>
          <a:p>
            <a:pPr>
              <a:buFont typeface="Wingdings" pitchFamily="2" charset="2"/>
              <a:buChar char=""/>
            </a:pPr>
            <a:r>
              <a:rPr lang="el-GR" sz="2400" dirty="0" smtClean="0"/>
              <a:t>Το αστέρι της Ελευθερίας Αρβανιτάκη λάμπει στον ουρανό της ελληνικής μουσικής εδώ και μια δεκαετία, παρόλο που στο τραγούδι βγήκε το 1981.</a:t>
            </a:r>
          </a:p>
          <a:p>
            <a:pPr>
              <a:buFont typeface="Wingdings" pitchFamily="2" charset="2"/>
              <a:buChar char=""/>
            </a:pPr>
            <a:r>
              <a:rPr lang="el-GR" sz="2400" dirty="0" smtClean="0"/>
              <a:t>Μια καλλιτέχνης συγκροτημένη, με υψηλά αισθητικά στάνταρντ.</a:t>
            </a:r>
          </a:p>
          <a:p>
            <a:pPr>
              <a:buFont typeface="Wingdings" pitchFamily="2" charset="2"/>
              <a:buChar char=""/>
            </a:pPr>
            <a:r>
              <a:rPr lang="el-GR" sz="2400" dirty="0" smtClean="0"/>
              <a:t>Δεν είναι τυχαίο το ότι ο κόσμος αγαπάει τα live της και την ακολουθεί πιστά εδώ και χρόνια όπου εμφανίζεται.</a:t>
            </a:r>
          </a:p>
          <a:p>
            <a:pPr>
              <a:buFont typeface="Wingdings" pitchFamily="2" charset="2"/>
              <a:buChar char=""/>
            </a:pPr>
            <a:endParaRPr lang="el-GR" sz="2400" dirty="0" smtClean="0"/>
          </a:p>
        </p:txBody>
      </p:sp>
      <p:pic>
        <p:nvPicPr>
          <p:cNvPr id="32770" name="Picture 2" descr="http://clubs.pathfinder.gr/logo.php?club=eleftheria_arvanitaki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72125" y="1428750"/>
            <a:ext cx="3101975" cy="4500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http://tbn0.google.com/images?q=tbn:N1F1kkjmnjKVFM:http://www.forthnet.gr/media/PGallery/eurovision_persons2006/470xN/916vissi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1458517">
            <a:off x="1135063" y="661988"/>
            <a:ext cx="1047750" cy="1228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ectangle 10"/>
          <p:cNvSpPr/>
          <p:nvPr/>
        </p:nvSpPr>
        <p:spPr>
          <a:xfrm>
            <a:off x="3214678" y="3143248"/>
            <a:ext cx="3429024" cy="92333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el-GR" sz="5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ΤΕΛΟΣ</a:t>
            </a:r>
            <a:endParaRPr lang="en-US" sz="5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31748" name="Picture 4" descr="http://tbn0.google.com/images?q=tbn:LyiBDlBJwKY_yM:http://www.letsplaygreek.com/pictures/469/6/502446-1.jpg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70790">
            <a:off x="7188200" y="690563"/>
            <a:ext cx="990600" cy="981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750" name="Picture 6" descr="http://tbn0.google.com/images?q=tbn:e6br7JMYNqk0-M:http://www.musiccorner.gr/images/sony/cd_creal_03b.jpg">
            <a:hlinkClick r:id="rId6"/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938" y="5000625"/>
            <a:ext cx="1276350" cy="1285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752" name="Picture 8" descr="http://tbn0.google.com/images?q=tbn:KPk4usbMYYS2CM:http://www.loveradio.gr/uploaded/news/small/kokkinou.jpg">
            <a:hlinkClick r:id="rId8"/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1938" y="642938"/>
            <a:ext cx="11430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754" name="Picture 10" descr="http://tbn0.google.com/images?q=tbn:5LAt_zh0ezKLCM:http://www.knossosfm.gr/filemanager/userfiles/elena_paparizou_pic1.jpg">
            <a:hlinkClick r:id="rId10"/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00938" y="5143500"/>
            <a:ext cx="1104900" cy="1095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756" name="Picture 12" descr="http://tbn0.google.com/images?q=tbn:K7v5R8s93WbFpM:http://www.musiccorner.gr/images/universal/arvanitaki01.jpg">
            <a:hlinkClick r:id="rId12"/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9125" y="4929188"/>
            <a:ext cx="771525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atch">
  <a:themeElements>
    <a:clrScheme name="Thatch">
      <a:dk1>
        <a:sysClr val="windowText" lastClr="000000"/>
      </a:dk1>
      <a:lt1>
        <a:sysClr val="window" lastClr="FFFFFF"/>
      </a:lt1>
      <a:dk2>
        <a:srgbClr val="1D3641"/>
      </a:dk2>
      <a:lt2>
        <a:srgbClr val="DFE6D0"/>
      </a:lt2>
      <a:accent1>
        <a:srgbClr val="759AA5"/>
      </a:accent1>
      <a:accent2>
        <a:srgbClr val="CFC60D"/>
      </a:accent2>
      <a:accent3>
        <a:srgbClr val="99987F"/>
      </a:accent3>
      <a:accent4>
        <a:srgbClr val="90AC97"/>
      </a:accent4>
      <a:accent5>
        <a:srgbClr val="FFAD1C"/>
      </a:accent5>
      <a:accent6>
        <a:srgbClr val="B9AB6F"/>
      </a:accent6>
      <a:hlink>
        <a:srgbClr val="66AACD"/>
      </a:hlink>
      <a:folHlink>
        <a:srgbClr val="809DB3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創英角ｺﾞｼｯｸUB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創英角ｺﾞｼｯｸUB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Thatch">
      <a:fillStyleLst>
        <a:solidFill>
          <a:schemeClr val="phClr"/>
        </a:solidFill>
        <a:gradFill rotWithShape="1">
          <a:gsLst>
            <a:gs pos="0">
              <a:schemeClr val="phClr">
                <a:tint val="79000"/>
                <a:satMod val="180000"/>
              </a:schemeClr>
            </a:gs>
            <a:gs pos="65000">
              <a:schemeClr val="phClr">
                <a:tint val="52000"/>
                <a:satMod val="250000"/>
              </a:schemeClr>
            </a:gs>
            <a:gs pos="100000">
              <a:schemeClr val="phClr">
                <a:tint val="29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8700000"/>
            </a:lightRig>
          </a:scene3d>
          <a:sp3d contourW="12700" prstMaterial="dkEdge">
            <a:bevelT w="0" h="0" prst="relaxedInset"/>
            <a:contourClr>
              <a:schemeClr val="phClr">
                <a:shade val="65000"/>
                <a:satMod val="15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13200000"/>
            </a:lightRig>
          </a:scene3d>
          <a:sp3d prstMaterial="dkEdge">
            <a:bevelT w="63500" h="50800" prst="relaxedIns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hade val="95000"/>
                <a:satMod val="200000"/>
              </a:schemeClr>
            </a:gs>
            <a:gs pos="53000">
              <a:schemeClr val="phClr">
                <a:shade val="60000"/>
                <a:satMod val="220000"/>
              </a:schemeClr>
            </a:gs>
            <a:gs pos="100000">
              <a:schemeClr val="phClr">
                <a:shade val="45000"/>
                <a:satMod val="22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3000"/>
                <a:shade val="97000"/>
                <a:satMod val="230000"/>
              </a:schemeClr>
            </a:gs>
            <a:gs pos="100000">
              <a:schemeClr val="phClr">
                <a:shade val="35000"/>
                <a:satMod val="250000"/>
              </a:schemeClr>
            </a:gs>
          </a:gsLst>
          <a:path path="circle">
            <a:fillToRect l="15000" t="50000" r="85000" b="6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Thatch</Template>
  <TotalTime>229</TotalTime>
  <Words>188</Words>
  <Application>Microsoft Office PowerPoint</Application>
  <PresentationFormat>On-screen Show (4:3)</PresentationFormat>
  <Paragraphs>18</Paragraphs>
  <Slides>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Arial</vt:lpstr>
      <vt:lpstr>Calibri</vt:lpstr>
      <vt:lpstr>Tw Cen MT</vt:lpstr>
      <vt:lpstr>Wingdings</vt:lpstr>
      <vt:lpstr>Thatch</vt:lpstr>
      <vt:lpstr>Έλληνες Τραγουδιστές</vt:lpstr>
      <vt:lpstr>Λαυρέντης Μαχαιρίτσας </vt:lpstr>
      <vt:lpstr>Μιχάλης Χατζηγιάννης</vt:lpstr>
      <vt:lpstr>Ελευθερία Αρβανιτάκη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Έλληνες Τραγουδιστές</dc:title>
  <dc:creator>Maria</dc:creator>
  <cp:lastModifiedBy>Xenios Xenofontos</cp:lastModifiedBy>
  <cp:revision>52</cp:revision>
  <dcterms:created xsi:type="dcterms:W3CDTF">2008-03-15T16:24:23Z</dcterms:created>
  <dcterms:modified xsi:type="dcterms:W3CDTF">2019-11-23T18:15:26Z</dcterms:modified>
</cp:coreProperties>
</file>